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Fjalla One"/>
      <p:regular r:id="rId27"/>
    </p:embeddedFont>
    <p:embeddedFont>
      <p:font typeface="Barlow Semi Condensed Medium"/>
      <p:regular r:id="rId28"/>
      <p:bold r:id="rId29"/>
      <p:italic r:id="rId30"/>
      <p:boldItalic r:id="rId31"/>
    </p:embeddedFont>
    <p:embeddedFont>
      <p:font typeface="Barlow Semi Condense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arlowSemiCondensedMedium-regular.fntdata"/><Relationship Id="rId27" Type="http://schemas.openxmlformats.org/officeDocument/2006/relationships/font" Target="fonts/Fjall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Semi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SemiCondensedMedium-boldItalic.fntdata"/><Relationship Id="rId30" Type="http://schemas.openxmlformats.org/officeDocument/2006/relationships/font" Target="fonts/BarlowSemi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BarlowSemiCondensed-bold.fntdata"/><Relationship Id="rId10" Type="http://schemas.openxmlformats.org/officeDocument/2006/relationships/slide" Target="slides/slide6.xml"/><Relationship Id="rId32" Type="http://schemas.openxmlformats.org/officeDocument/2006/relationships/font" Target="fonts/BarlowSemiCondensed-regular.fntdata"/><Relationship Id="rId13" Type="http://schemas.openxmlformats.org/officeDocument/2006/relationships/slide" Target="slides/slide9.xml"/><Relationship Id="rId35" Type="http://schemas.openxmlformats.org/officeDocument/2006/relationships/font" Target="fonts/BarlowSemiCondensed-boldItalic.fntdata"/><Relationship Id="rId12" Type="http://schemas.openxmlformats.org/officeDocument/2006/relationships/slide" Target="slides/slide8.xml"/><Relationship Id="rId34" Type="http://schemas.openxmlformats.org/officeDocument/2006/relationships/font" Target="fonts/BarlowSemiCondensed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8028e2a06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8028e2a06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f9d4dd1e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f9d4dd1e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1adb4cb5d5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1adb4cb5d5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8028e2a06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8028e2a06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8028e2a06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18028e2a06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8028e2a06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8028e2a06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adecf517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1adecf517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1adecf517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1adecf517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8028e2a0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8028e2a0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8028e2a06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8028e2a06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804e9800b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804e9800b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8028e2a0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8028e2a0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8028e2a06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8028e2a06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1adecf517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1adecf517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8714a43093_3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8714a43093_3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1ab98e616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1ab98e616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are with your friends,  and one person takes a picture of everyone else but no one is available to take a picture with the cameraman included in the group photo. There is also no place to set up a self timer at the right angle for your photo, so you’re stuck with one person always being left out of the photo.</a:t>
            </a:r>
            <a:endParaRPr sz="18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product will take two photos: one of the group, or a single person, and one of the cameraman, and will automatically insert the cameraman into the group photo. All we require from the user: 2 photos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ab98e616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1ab98e616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8028e2a0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8028e2a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ad16f72d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ad16f72d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8028e2a0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8028e2a0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ad16f72d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ad16f72d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0" name="Google Shape;1880;p33"/>
          <p:cNvSpPr txBox="1"/>
          <p:nvPr>
            <p:ph type="ctrTitle"/>
          </p:nvPr>
        </p:nvSpPr>
        <p:spPr>
          <a:xfrm>
            <a:off x="5248656" y="2072611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No Cameraman Left Behind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1" name="Google Shape;1881;p33"/>
          <p:cNvSpPr txBox="1"/>
          <p:nvPr>
            <p:ph idx="1" type="subTitle"/>
          </p:nvPr>
        </p:nvSpPr>
        <p:spPr>
          <a:xfrm>
            <a:off x="5248656" y="3794733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Jeffrey Li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Sindhura Mente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Amar Mohanty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Sriya Reddi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pic>
        <p:nvPicPr>
          <p:cNvPr id="1882" name="Google Shape;18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975" y="4134425"/>
            <a:ext cx="709475" cy="7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" name="Google Shape;2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23" y="914313"/>
            <a:ext cx="1862374" cy="41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562" y="859175"/>
            <a:ext cx="1862374" cy="413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300" y="914337"/>
            <a:ext cx="1862374" cy="41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2"/>
          <p:cNvSpPr/>
          <p:nvPr/>
        </p:nvSpPr>
        <p:spPr>
          <a:xfrm>
            <a:off x="2637625" y="2805425"/>
            <a:ext cx="488400" cy="4884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73" y="441738"/>
            <a:ext cx="1862374" cy="41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012" y="441738"/>
            <a:ext cx="1862374" cy="413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625" y="441762"/>
            <a:ext cx="1862374" cy="41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3"/>
          <p:cNvSpPr/>
          <p:nvPr/>
        </p:nvSpPr>
        <p:spPr>
          <a:xfrm>
            <a:off x="2291075" y="2332850"/>
            <a:ext cx="488400" cy="488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43"/>
          <p:cNvSpPr/>
          <p:nvPr/>
        </p:nvSpPr>
        <p:spPr>
          <a:xfrm>
            <a:off x="4797550" y="2277650"/>
            <a:ext cx="456900" cy="598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4"/>
          <p:cNvSpPr txBox="1"/>
          <p:nvPr>
            <p:ph type="title"/>
          </p:nvPr>
        </p:nvSpPr>
        <p:spPr>
          <a:xfrm>
            <a:off x="2130428" y="338325"/>
            <a:ext cx="5174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is the Photoshop result?</a:t>
            </a:r>
            <a:endParaRPr/>
          </a:p>
        </p:txBody>
      </p:sp>
      <p:pic>
        <p:nvPicPr>
          <p:cNvPr id="2209" name="Google Shape;2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150" y="914337"/>
            <a:ext cx="1862374" cy="41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00" y="914325"/>
            <a:ext cx="1862374" cy="413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5"/>
          <p:cNvSpPr txBox="1"/>
          <p:nvPr>
            <p:ph type="title"/>
          </p:nvPr>
        </p:nvSpPr>
        <p:spPr>
          <a:xfrm>
            <a:off x="2130428" y="338325"/>
            <a:ext cx="5174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/>
              <a:t> to Adobe Photoshop</a:t>
            </a:r>
            <a:endParaRPr/>
          </a:p>
        </p:txBody>
      </p:sp>
      <p:pic>
        <p:nvPicPr>
          <p:cNvPr id="2216" name="Google Shape;22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950" y="914337"/>
            <a:ext cx="1862374" cy="41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200" y="914325"/>
            <a:ext cx="1862374" cy="413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45"/>
          <p:cNvSpPr/>
          <p:nvPr/>
        </p:nvSpPr>
        <p:spPr>
          <a:xfrm>
            <a:off x="6756675" y="2541325"/>
            <a:ext cx="1263000" cy="699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Photoshop</a:t>
            </a:r>
            <a:endParaRPr/>
          </a:p>
        </p:txBody>
      </p:sp>
      <p:sp>
        <p:nvSpPr>
          <p:cNvPr id="2219" name="Google Shape;2219;p45"/>
          <p:cNvSpPr/>
          <p:nvPr/>
        </p:nvSpPr>
        <p:spPr>
          <a:xfrm>
            <a:off x="821825" y="2541325"/>
            <a:ext cx="1384800" cy="69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Product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"/>
          <p:cNvSpPr txBox="1"/>
          <p:nvPr>
            <p:ph type="title"/>
          </p:nvPr>
        </p:nvSpPr>
        <p:spPr>
          <a:xfrm>
            <a:off x="1810877" y="338325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</a:t>
            </a:r>
            <a:r>
              <a:rPr lang="en"/>
              <a:t>Background/Lighting</a:t>
            </a:r>
            <a:endParaRPr/>
          </a:p>
        </p:txBody>
      </p:sp>
      <p:pic>
        <p:nvPicPr>
          <p:cNvPr id="2225" name="Google Shape;2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175" y="1156550"/>
            <a:ext cx="3865226" cy="2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325" y="1900600"/>
            <a:ext cx="3865226" cy="28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47"/>
          <p:cNvSpPr txBox="1"/>
          <p:nvPr>
            <p:ph type="title"/>
          </p:nvPr>
        </p:nvSpPr>
        <p:spPr>
          <a:xfrm>
            <a:off x="1019575" y="338325"/>
            <a:ext cx="5601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Background/Lighting Cont…</a:t>
            </a:r>
            <a:endParaRPr/>
          </a:p>
        </p:txBody>
      </p:sp>
      <p:pic>
        <p:nvPicPr>
          <p:cNvPr id="2232" name="Google Shape;2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850" y="914325"/>
            <a:ext cx="5483648" cy="411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8"/>
          <p:cNvSpPr txBox="1"/>
          <p:nvPr>
            <p:ph type="title"/>
          </p:nvPr>
        </p:nvSpPr>
        <p:spPr>
          <a:xfrm>
            <a:off x="1810877" y="338325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Sitting</a:t>
            </a:r>
            <a:endParaRPr/>
          </a:p>
        </p:txBody>
      </p:sp>
      <p:pic>
        <p:nvPicPr>
          <p:cNvPr id="2238" name="Google Shape;22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5" y="1243225"/>
            <a:ext cx="3975526" cy="29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300" y="1676325"/>
            <a:ext cx="4167875" cy="312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9"/>
          <p:cNvSpPr txBox="1"/>
          <p:nvPr>
            <p:ph type="title"/>
          </p:nvPr>
        </p:nvSpPr>
        <p:spPr>
          <a:xfrm>
            <a:off x="1019575" y="338325"/>
            <a:ext cx="5601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Sitting Cont.</a:t>
            </a:r>
            <a:endParaRPr/>
          </a:p>
        </p:txBody>
      </p:sp>
      <p:pic>
        <p:nvPicPr>
          <p:cNvPr id="2245" name="Google Shape;2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750" y="990525"/>
            <a:ext cx="5232502" cy="39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50"/>
          <p:cNvSpPr txBox="1"/>
          <p:nvPr>
            <p:ph type="title"/>
          </p:nvPr>
        </p:nvSpPr>
        <p:spPr>
          <a:xfrm>
            <a:off x="2834850" y="216946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Conclusion &amp; Future Plans</a:t>
            </a:r>
            <a:endParaRPr sz="4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1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56" name="Google Shape;2256;p51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 developed a working MVP that allowed users to take pictures of each other and combine it so that it looked like they are together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Next Steps: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Develop more robustness with dealing with translation, rotation, and resizing between the two pictures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Group Pictures - More advance image segmentation model and new calculation for where to place the person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Photo App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34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88" name="Google Shape;1888;p34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7" name="Google Shape;2097;p34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098" name="Google Shape;2098;p34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99" name="Google Shape;2099;p34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34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1" name="Google Shape;2101;p34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2" name="Google Shape;2102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3" name="Google Shape;2103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4" name="Google Shape;2104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05" name="Google Shape;2105;p34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06" name="Google Shape;2106;p34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07" name="Google Shape;2107;p34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4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9" name="Google Shape;2109;p34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0" name="Google Shape;2110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1" name="Google Shape;2111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3" name="Google Shape;2113;p34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14" name="Google Shape;2114;p34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5" name="Google Shape;2115;p34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34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7" name="Google Shape;2117;p34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18" name="Google Shape;2118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9" name="Google Shape;2119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1" name="Google Shape;2121;p34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22" name="Google Shape;2122;p34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3" name="Google Shape;2123;p34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4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5" name="Google Shape;2125;p34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6" name="Google Shape;2126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29" name="Google Shape;2129;p34"/>
          <p:cNvSpPr txBox="1"/>
          <p:nvPr>
            <p:ph type="title"/>
          </p:nvPr>
        </p:nvSpPr>
        <p:spPr>
          <a:xfrm>
            <a:off x="4778275" y="356625"/>
            <a:ext cx="374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2130" name="Google Shape;2130;p34"/>
          <p:cNvSpPr txBox="1"/>
          <p:nvPr>
            <p:ph idx="1" type="subTitle"/>
          </p:nvPr>
        </p:nvSpPr>
        <p:spPr>
          <a:xfrm>
            <a:off x="1664208" y="74886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Problem &amp; </a:t>
            </a:r>
            <a:r>
              <a:rPr lang="en"/>
              <a:t>Motivation</a:t>
            </a:r>
            <a:endParaRPr/>
          </a:p>
        </p:txBody>
      </p:sp>
      <p:sp>
        <p:nvSpPr>
          <p:cNvPr id="2131" name="Google Shape;2131;p34"/>
          <p:cNvSpPr txBox="1"/>
          <p:nvPr>
            <p:ph idx="3" type="subTitle"/>
          </p:nvPr>
        </p:nvSpPr>
        <p:spPr>
          <a:xfrm>
            <a:off x="1664208" y="1826335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132" name="Google Shape;2132;p34"/>
          <p:cNvSpPr txBox="1"/>
          <p:nvPr>
            <p:ph idx="5" type="subTitle"/>
          </p:nvPr>
        </p:nvSpPr>
        <p:spPr>
          <a:xfrm>
            <a:off x="1664208" y="290376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2133" name="Google Shape;2133;p34"/>
          <p:cNvSpPr txBox="1"/>
          <p:nvPr>
            <p:ph idx="7" type="subTitle"/>
          </p:nvPr>
        </p:nvSpPr>
        <p:spPr>
          <a:xfrm>
            <a:off x="1664208" y="394104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2134" name="Google Shape;2134;p34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5" name="Google Shape;2135;p34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6" name="Google Shape;2136;p34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7" name="Google Shape;2137;p34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138" name="Google Shape;21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354" y="1308225"/>
            <a:ext cx="856099" cy="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2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Shi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the TAs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5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54"/>
          <p:cNvSpPr/>
          <p:nvPr/>
        </p:nvSpPr>
        <p:spPr>
          <a:xfrm>
            <a:off x="2872450" y="863150"/>
            <a:ext cx="3898200" cy="36081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2" name="Google Shape;2272;p54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641200" y="981250"/>
            <a:ext cx="8023276" cy="35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54"/>
          <p:cNvSpPr/>
          <p:nvPr/>
        </p:nvSpPr>
        <p:spPr>
          <a:xfrm>
            <a:off x="703450" y="2111600"/>
            <a:ext cx="2119500" cy="23598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54"/>
          <p:cNvSpPr txBox="1"/>
          <p:nvPr>
            <p:ph type="title"/>
          </p:nvPr>
        </p:nvSpPr>
        <p:spPr>
          <a:xfrm>
            <a:off x="2532876" y="138603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2275" name="Google Shape;22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50" y="4705832"/>
            <a:ext cx="2119500" cy="3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54"/>
          <p:cNvSpPr/>
          <p:nvPr/>
        </p:nvSpPr>
        <p:spPr>
          <a:xfrm>
            <a:off x="6947625" y="863150"/>
            <a:ext cx="1716900" cy="22359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7" name="Google Shape;227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401" y="3045456"/>
            <a:ext cx="1387600" cy="133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825" y="3400550"/>
            <a:ext cx="1100960" cy="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54"/>
          <p:cNvPicPr preferRelativeResize="0"/>
          <p:nvPr/>
        </p:nvPicPr>
        <p:blipFill rotWithShape="1">
          <a:blip r:embed="rId7">
            <a:alphaModFix/>
          </a:blip>
          <a:srcRect b="0" l="0" r="5704" t="5704"/>
          <a:stretch/>
        </p:blipFill>
        <p:spPr>
          <a:xfrm>
            <a:off x="5707300" y="981250"/>
            <a:ext cx="473998" cy="9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0488" y="981251"/>
            <a:ext cx="1431176" cy="1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35"/>
          <p:cNvSpPr txBox="1"/>
          <p:nvPr>
            <p:ph type="title"/>
          </p:nvPr>
        </p:nvSpPr>
        <p:spPr>
          <a:xfrm>
            <a:off x="2817625" y="2062961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Problem &amp; Motivation</a:t>
            </a:r>
            <a:endParaRPr sz="4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3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the Following…</a:t>
            </a:r>
            <a:endParaRPr/>
          </a:p>
        </p:txBody>
      </p:sp>
      <p:pic>
        <p:nvPicPr>
          <p:cNvPr id="2149" name="Google Shape;21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23" y="1079425"/>
            <a:ext cx="4723901" cy="31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37"/>
          <p:cNvSpPr/>
          <p:nvPr/>
        </p:nvSpPr>
        <p:spPr>
          <a:xfrm>
            <a:off x="2872450" y="863150"/>
            <a:ext cx="3898200" cy="36081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5" name="Google Shape;2155;p37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641200" y="981250"/>
            <a:ext cx="8023276" cy="35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37"/>
          <p:cNvSpPr/>
          <p:nvPr/>
        </p:nvSpPr>
        <p:spPr>
          <a:xfrm>
            <a:off x="703450" y="2111600"/>
            <a:ext cx="2119500" cy="23598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37"/>
          <p:cNvSpPr txBox="1"/>
          <p:nvPr>
            <p:ph type="title"/>
          </p:nvPr>
        </p:nvSpPr>
        <p:spPr>
          <a:xfrm>
            <a:off x="2532876" y="138603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2158" name="Google Shape;21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50" y="4705832"/>
            <a:ext cx="2119500" cy="3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37"/>
          <p:cNvSpPr/>
          <p:nvPr/>
        </p:nvSpPr>
        <p:spPr>
          <a:xfrm>
            <a:off x="6947625" y="863150"/>
            <a:ext cx="1716900" cy="22359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0" name="Google Shape;21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401" y="3045456"/>
            <a:ext cx="1387600" cy="133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825" y="3400550"/>
            <a:ext cx="1100960" cy="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37"/>
          <p:cNvPicPr preferRelativeResize="0"/>
          <p:nvPr/>
        </p:nvPicPr>
        <p:blipFill rotWithShape="1">
          <a:blip r:embed="rId7">
            <a:alphaModFix/>
          </a:blip>
          <a:srcRect b="0" l="0" r="5704" t="5704"/>
          <a:stretch/>
        </p:blipFill>
        <p:spPr>
          <a:xfrm>
            <a:off x="5707300" y="981250"/>
            <a:ext cx="473998" cy="9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37"/>
          <p:cNvPicPr preferRelativeResize="0"/>
          <p:nvPr/>
        </p:nvPicPr>
        <p:blipFill rotWithShape="1">
          <a:blip r:embed="rId8">
            <a:alphaModFix/>
          </a:blip>
          <a:srcRect b="0" l="0" r="33884" t="0"/>
          <a:stretch/>
        </p:blipFill>
        <p:spPr>
          <a:xfrm>
            <a:off x="7319096" y="981250"/>
            <a:ext cx="946226" cy="1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8"/>
          <p:cNvSpPr txBox="1"/>
          <p:nvPr>
            <p:ph type="title"/>
          </p:nvPr>
        </p:nvSpPr>
        <p:spPr>
          <a:xfrm>
            <a:off x="2845650" y="20349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Time for a Live Demo!</a:t>
            </a:r>
            <a:endParaRPr sz="4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9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Source and Target Image</a:t>
            </a:r>
            <a:endParaRPr/>
          </a:p>
        </p:txBody>
      </p:sp>
      <p:pic>
        <p:nvPicPr>
          <p:cNvPr id="2174" name="Google Shape;21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825" y="1960302"/>
            <a:ext cx="3903027" cy="29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650" y="911025"/>
            <a:ext cx="3701233" cy="27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0"/>
          <p:cNvSpPr txBox="1"/>
          <p:nvPr>
            <p:ph type="title"/>
          </p:nvPr>
        </p:nvSpPr>
        <p:spPr>
          <a:xfrm>
            <a:off x="2850050" y="194198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Results</a:t>
            </a:r>
            <a:endParaRPr sz="4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1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Results</a:t>
            </a:r>
            <a:endParaRPr/>
          </a:p>
        </p:txBody>
      </p:sp>
      <p:pic>
        <p:nvPicPr>
          <p:cNvPr id="2186" name="Google Shape;2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75" y="1039053"/>
            <a:ext cx="5236895" cy="392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